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14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207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115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489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864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064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062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392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756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534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55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428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B32AE-F108-4E1A-B328-5A7B978D7B0E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8AC08-FEE3-499F-81F7-76338B3D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261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8354"/>
            <a:ext cx="12192000" cy="151964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Выбор очевиден!!!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Торговля с рук не для столицы Беларуси!!!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6079066" cy="1079861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/>
              <a:t>Скажем- </a:t>
            </a:r>
            <a:r>
              <a:rPr lang="ru-RU" sz="4800" b="1" dirty="0" smtClean="0">
                <a:solidFill>
                  <a:srgbClr val="00B050"/>
                </a:solidFill>
              </a:rPr>
              <a:t>да!!!! </a:t>
            </a:r>
            <a:r>
              <a:rPr lang="ru-RU" sz="3500" dirty="0" smtClean="0"/>
              <a:t>Качеству, безопасности</a:t>
            </a:r>
            <a:r>
              <a:rPr lang="ru-RU" dirty="0" smtClean="0"/>
              <a:t>. Мы за цивилизованную торговлю!</a:t>
            </a:r>
            <a:endParaRPr lang="ru-RU" dirty="0"/>
          </a:p>
        </p:txBody>
      </p:sp>
      <p:pic>
        <p:nvPicPr>
          <p:cNvPr id="7" name="Объект 6" descr="F:\sup_600_default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9863"/>
            <a:ext cx="6079066" cy="44936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79066" y="0"/>
            <a:ext cx="6112934" cy="118436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Внимание!</a:t>
            </a:r>
          </a:p>
          <a:p>
            <a:r>
              <a:rPr lang="ru-RU" sz="4000" dirty="0" smtClean="0"/>
              <a:t>Опасно!!</a:t>
            </a:r>
            <a:r>
              <a:rPr lang="ru-RU" dirty="0" smtClean="0"/>
              <a:t> для здоровья и жизни!!!</a:t>
            </a:r>
            <a:endParaRPr lang="ru-RU" dirty="0"/>
          </a:p>
        </p:txBody>
      </p:sp>
      <p:pic>
        <p:nvPicPr>
          <p:cNvPr id="8" name="Объект 7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066" y="1079860"/>
            <a:ext cx="6112934" cy="44936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191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24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Выбор очевиден!!! Торговля с рук не для столицы Беларуси!!!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 очевиден!!! Торговля с рук не для столицы Беларуси!!!</dc:title>
  <dc:creator>Пользователь Windows</dc:creator>
  <cp:lastModifiedBy>zhavoronok</cp:lastModifiedBy>
  <cp:revision>3</cp:revision>
  <dcterms:created xsi:type="dcterms:W3CDTF">2017-12-13T07:47:47Z</dcterms:created>
  <dcterms:modified xsi:type="dcterms:W3CDTF">2017-12-13T13:18:15Z</dcterms:modified>
</cp:coreProperties>
</file>